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031" autoAdjust="0"/>
    <p:restoredTop sz="94660"/>
  </p:normalViewPr>
  <p:slideViewPr>
    <p:cSldViewPr snapToGrid="0">
      <p:cViewPr varScale="1">
        <p:scale>
          <a:sx n="62" d="100"/>
          <a:sy n="62" d="100"/>
        </p:scale>
        <p:origin x="72" y="9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57B325-6EDC-0FE0-0EED-32FB02EF0A6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BE516A5-F2FA-A4E9-B9E5-F63CA7BFAEB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0C4426C-5DB3-80EB-F94A-E6C07D6886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F8328E-1589-4FF6-AD3E-3A134F473516}" type="datetimeFigureOut">
              <a:rPr lang="en-US" smtClean="0"/>
              <a:t>5/27/2024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6B826C6-3001-17B8-342D-4094A1B790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5FFB749-DBD3-E5D1-13F1-FB473F2C93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070E4-B66B-4444-B6FF-8A5A28E8DDE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11896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FF03B7-ACC9-C4B3-D0A9-D220477EA0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FB6154F-E23C-7AF8-E295-90E7C8C8334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E8D4C11-3051-F97C-C350-2D39BABEF2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F8328E-1589-4FF6-AD3E-3A134F473516}" type="datetimeFigureOut">
              <a:rPr lang="en-US" smtClean="0"/>
              <a:t>5/27/2024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8E17DA6-DE1A-7895-D8DC-ECDF35B9A3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864296C-B564-6F14-A41D-6A47F322D0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070E4-B66B-4444-B6FF-8A5A28E8DDE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1002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0B735C9-0657-FD6B-799C-0BA4ACD63B1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D97E4E9-E0CB-8EE2-C5F6-0CCC3D110C1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D5D5C6E-9FAE-0D5D-816F-5A5A2AB68D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F8328E-1589-4FF6-AD3E-3A134F473516}" type="datetimeFigureOut">
              <a:rPr lang="en-US" smtClean="0"/>
              <a:t>5/27/2024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FE1B6B0-BDED-126C-309D-6593D9695D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6E3F7C2-008C-FF94-EC65-2EA2583E5A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070E4-B66B-4444-B6FF-8A5A28E8DDE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08271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C457F2-AC0E-03E4-F8D7-7836425AA1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7BBA5D9-0B14-B3A0-0971-E86226586D2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0714E40-CB9A-EB5C-B235-F777F97FA0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F8328E-1589-4FF6-AD3E-3A134F473516}" type="datetimeFigureOut">
              <a:rPr lang="en-US" smtClean="0"/>
              <a:t>5/27/2024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FC1E0B-D03C-AF48-D326-33E12DE097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BDE5DE6-EDA5-3AD8-518A-DCCEF91930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070E4-B66B-4444-B6FF-8A5A28E8DDE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51518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786C05-C179-E498-B0E8-10DEC771D4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174E465-DA6C-1C94-7F45-0367B0E8A95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389853-AE0F-29F2-C14C-3A72AF335B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F8328E-1589-4FF6-AD3E-3A134F473516}" type="datetimeFigureOut">
              <a:rPr lang="en-US" smtClean="0"/>
              <a:t>5/27/2024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965E62C-9B8F-E479-7C2C-378215D9BC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DBF86B3-766A-7544-6442-5D20D2C1DD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070E4-B66B-4444-B6FF-8A5A28E8DDE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13243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19CBB5-5EC6-C889-5CE2-64A0FB5E1D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5A02013-841B-E9D8-A6FA-E6EA6C82AD4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6A0C7CB-0D0F-74B7-3BBC-8D76A200F3D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2445D36-9241-FF00-AF5B-980A8111C3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F8328E-1589-4FF6-AD3E-3A134F473516}" type="datetimeFigureOut">
              <a:rPr lang="en-US" smtClean="0"/>
              <a:t>5/27/2024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E2A37B9-1F57-399A-1C9A-90EB0D0E18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45CEE64-02B8-BEAE-9B9D-627ACA9C9A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070E4-B66B-4444-B6FF-8A5A28E8DDE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02037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AF17FA-5442-46F1-FBF5-BB68B2CB52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366082-592E-2098-69E0-166FD3D6B2F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1E57BF8-20FB-BF62-77CA-7218B6E0750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39770FA-26B9-30AB-3452-585975CF7B1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83F562A-444F-D86C-8607-7979836547B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C54106D-D672-F8FF-559F-0F817BA66B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F8328E-1589-4FF6-AD3E-3A134F473516}" type="datetimeFigureOut">
              <a:rPr lang="en-US" smtClean="0"/>
              <a:t>5/27/2024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9478F42-E056-5105-E4BF-0EE53066AC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760B41A-B198-2F01-C46F-E951993F7D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070E4-B66B-4444-B6FF-8A5A28E8DDE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04804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AEA721-2FD2-BEE0-5008-5F0C70140E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48F00FD-ABB4-92DE-F91C-DAB8AD2BC6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F8328E-1589-4FF6-AD3E-3A134F473516}" type="datetimeFigureOut">
              <a:rPr lang="en-US" smtClean="0"/>
              <a:t>5/27/2024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B521D1B-31FF-82D7-F9A0-AD5507720D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028CA7F-9EBD-8604-9567-B81D283EC6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070E4-B66B-4444-B6FF-8A5A28E8DDE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54797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2225F50-9472-7917-1781-888B515C3B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F8328E-1589-4FF6-AD3E-3A134F473516}" type="datetimeFigureOut">
              <a:rPr lang="en-US" smtClean="0"/>
              <a:t>5/27/2024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D839387-B3D4-793D-07FB-CD2F44AA69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2285CC-511D-7A37-27DF-E90E15AA10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070E4-B66B-4444-B6FF-8A5A28E8DDE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27829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C3D7B3-32B3-0515-8DE8-F741618A20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293E8DF-07B7-F234-36A6-503666540E9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A6CCEDC-052D-8CE3-9A3E-08551E3BB56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F291ACD-90FE-8AA7-950B-2546572BB8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F8328E-1589-4FF6-AD3E-3A134F473516}" type="datetimeFigureOut">
              <a:rPr lang="en-US" smtClean="0"/>
              <a:t>5/27/2024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C5A0A57-7288-0849-F4E2-27DB159E8D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FFECA0C-8584-DEC2-FD15-5C97181500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070E4-B66B-4444-B6FF-8A5A28E8DDE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22820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822528-1742-AD19-01B4-C46980BAA3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CCF4D64-BFBD-0CD6-D218-A4581FAB1E6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6A3D15E-90AF-DB8E-7E5F-96278612100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2269C85-CFE7-AD5B-9E68-4D8724293B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F8328E-1589-4FF6-AD3E-3A134F473516}" type="datetimeFigureOut">
              <a:rPr lang="en-US" smtClean="0"/>
              <a:t>5/27/2024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65835CF-CEE7-7E09-EA71-1BE1F84210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B3C9CC2-E703-D1AE-06FF-89DC393EC5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070E4-B66B-4444-B6FF-8A5A28E8DDE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37480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E1F0673-018B-CBCE-12B8-5B82EC5C76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9BFB7E-932C-42B9-5F68-7646BDC9739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58BF065-0C51-3E8F-5E54-276F60216DA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F8328E-1589-4FF6-AD3E-3A134F473516}" type="datetimeFigureOut">
              <a:rPr lang="en-US" smtClean="0"/>
              <a:t>5/27/2024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3E2F3A-DC0A-28F5-CB71-D4D7FF7CDD3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7F4ADBE-EBED-3AA2-DD55-2CB366B9193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2070E4-B66B-4444-B6FF-8A5A28E8DDE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145737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EB35764E-F805-D69B-11C1-9EB7827B392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4567" y="0"/>
            <a:ext cx="6990814" cy="68580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9D29AF23-8D43-A281-8EE2-556D338FF0E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21226" y="2831977"/>
            <a:ext cx="1271355" cy="171339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253EC4A1-6E23-5559-5745-1754C3A0166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52890" y="4388050"/>
            <a:ext cx="337519" cy="314634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D4154A61-7606-DEC5-09CC-832EA0E5C89D}"/>
              </a:ext>
            </a:extLst>
          </p:cNvPr>
          <p:cNvSpPr txBox="1"/>
          <p:nvPr/>
        </p:nvSpPr>
        <p:spPr>
          <a:xfrm>
            <a:off x="8290409" y="4388050"/>
            <a:ext cx="8021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/>
              <a:t>Batch No.______</a:t>
            </a: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35B73183-CD13-B902-FDFB-6F35556BA65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748930" y="2876828"/>
            <a:ext cx="1590675" cy="209550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7B462C2F-B8F1-266F-CB6D-54A991EDCC2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748930" y="3086378"/>
            <a:ext cx="1588265" cy="13601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39210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101</TotalTime>
  <Words>3</Words>
  <Application>Microsoft Office PowerPoint</Application>
  <PresentationFormat>Widescreen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TL User</dc:creator>
  <cp:lastModifiedBy>TL User</cp:lastModifiedBy>
  <cp:revision>3</cp:revision>
  <dcterms:created xsi:type="dcterms:W3CDTF">2024-05-23T15:42:55Z</dcterms:created>
  <dcterms:modified xsi:type="dcterms:W3CDTF">2024-05-27T19:40:06Z</dcterms:modified>
</cp:coreProperties>
</file>